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148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9" autoAdjust="0"/>
    <p:restoredTop sz="94660"/>
  </p:normalViewPr>
  <p:slideViewPr>
    <p:cSldViewPr snapToGrid="0">
      <p:cViewPr varScale="1">
        <p:scale>
          <a:sx n="65" d="100"/>
          <a:sy n="65" d="100"/>
        </p:scale>
        <p:origin x="76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O CASTELLARO" userId="86b1e9ad-a8cf-4dac-967c-5c025c0e27da" providerId="ADAL" clId="{DD945BA2-0676-4F7A-BC46-F6BE56E3D4DA}"/>
    <pc:docChg chg="undo redo custSel modSld">
      <pc:chgData name="STEFANO CASTELLARO" userId="86b1e9ad-a8cf-4dac-967c-5c025c0e27da" providerId="ADAL" clId="{DD945BA2-0676-4F7A-BC46-F6BE56E3D4DA}" dt="2024-11-14T15:30:59.323" v="58" actId="1076"/>
      <pc:docMkLst>
        <pc:docMk/>
      </pc:docMkLst>
      <pc:sldChg chg="addSp delSp modSp">
        <pc:chgData name="STEFANO CASTELLARO" userId="86b1e9ad-a8cf-4dac-967c-5c025c0e27da" providerId="ADAL" clId="{DD945BA2-0676-4F7A-BC46-F6BE56E3D4DA}" dt="2024-11-14T15:30:59.323" v="58" actId="1076"/>
        <pc:sldMkLst>
          <pc:docMk/>
          <pc:sldMk cId="1164982641" sldId="257"/>
        </pc:sldMkLst>
        <pc:spChg chg="mod">
          <ac:chgData name="STEFANO CASTELLARO" userId="86b1e9ad-a8cf-4dac-967c-5c025c0e27da" providerId="ADAL" clId="{DD945BA2-0676-4F7A-BC46-F6BE56E3D4DA}" dt="2024-11-14T14:35:40.197" v="3" actId="20577"/>
          <ac:spMkLst>
            <pc:docMk/>
            <pc:sldMk cId="1164982641" sldId="257"/>
            <ac:spMk id="4" creationId="{7B339F7B-6E51-408C-A528-79F445197391}"/>
          </ac:spMkLst>
        </pc:spChg>
        <pc:spChg chg="add del">
          <ac:chgData name="STEFANO CASTELLARO" userId="86b1e9ad-a8cf-4dac-967c-5c025c0e27da" providerId="ADAL" clId="{DD945BA2-0676-4F7A-BC46-F6BE56E3D4DA}" dt="2024-11-14T15:18:48.654" v="22" actId="478"/>
          <ac:spMkLst>
            <pc:docMk/>
            <pc:sldMk cId="1164982641" sldId="257"/>
            <ac:spMk id="8" creationId="{CDF7096A-223E-46A4-AA10-1F502473C055}"/>
          </ac:spMkLst>
        </pc:spChg>
        <pc:graphicFrameChg chg="add del mod modGraphic">
          <ac:chgData name="STEFANO CASTELLARO" userId="86b1e9ad-a8cf-4dac-967c-5c025c0e27da" providerId="ADAL" clId="{DD945BA2-0676-4F7A-BC46-F6BE56E3D4DA}" dt="2024-11-14T15:17:00.104" v="8"/>
          <ac:graphicFrameMkLst>
            <pc:docMk/>
            <pc:sldMk cId="1164982641" sldId="257"/>
            <ac:graphicFrameMk id="2" creationId="{F011F3F6-4249-4476-98CD-06E8F10077D3}"/>
          </ac:graphicFrameMkLst>
        </pc:graphicFrameChg>
        <pc:picChg chg="add del mod">
          <ac:chgData name="STEFANO CASTELLARO" userId="86b1e9ad-a8cf-4dac-967c-5c025c0e27da" providerId="ADAL" clId="{DD945BA2-0676-4F7A-BC46-F6BE56E3D4DA}" dt="2024-11-14T15:17:12.664" v="13" actId="478"/>
          <ac:picMkLst>
            <pc:docMk/>
            <pc:sldMk cId="1164982641" sldId="257"/>
            <ac:picMk id="3" creationId="{7B222CCE-A724-4A9D-9C73-8525379CE304}"/>
          </ac:picMkLst>
        </pc:picChg>
        <pc:picChg chg="del">
          <ac:chgData name="STEFANO CASTELLARO" userId="86b1e9ad-a8cf-4dac-967c-5c025c0e27da" providerId="ADAL" clId="{DD945BA2-0676-4F7A-BC46-F6BE56E3D4DA}" dt="2024-11-14T15:16:48.710" v="4" actId="478"/>
          <ac:picMkLst>
            <pc:docMk/>
            <pc:sldMk cId="1164982641" sldId="257"/>
            <ac:picMk id="5" creationId="{500D43D5-EDC4-475C-B16C-F457CD40E874}"/>
          </ac:picMkLst>
        </pc:picChg>
        <pc:picChg chg="add del mod">
          <ac:chgData name="STEFANO CASTELLARO" userId="86b1e9ad-a8cf-4dac-967c-5c025c0e27da" providerId="ADAL" clId="{DD945BA2-0676-4F7A-BC46-F6BE56E3D4DA}" dt="2024-11-14T15:18:02.429" v="17" actId="478"/>
          <ac:picMkLst>
            <pc:docMk/>
            <pc:sldMk cId="1164982641" sldId="257"/>
            <ac:picMk id="7" creationId="{BE9E2487-70E9-43A9-8217-DD42243CF74B}"/>
          </ac:picMkLst>
        </pc:picChg>
        <pc:picChg chg="add del mod">
          <ac:chgData name="STEFANO CASTELLARO" userId="86b1e9ad-a8cf-4dac-967c-5c025c0e27da" providerId="ADAL" clId="{DD945BA2-0676-4F7A-BC46-F6BE56E3D4DA}" dt="2024-11-14T15:18:51.957" v="23" actId="478"/>
          <ac:picMkLst>
            <pc:docMk/>
            <pc:sldMk cId="1164982641" sldId="257"/>
            <ac:picMk id="9" creationId="{9E42340C-960D-4A43-A20D-4756BEA547EA}"/>
          </ac:picMkLst>
        </pc:picChg>
        <pc:picChg chg="add del mod">
          <ac:chgData name="STEFANO CASTELLARO" userId="86b1e9ad-a8cf-4dac-967c-5c025c0e27da" providerId="ADAL" clId="{DD945BA2-0676-4F7A-BC46-F6BE56E3D4DA}" dt="2024-11-14T15:23:24.472" v="29" actId="478"/>
          <ac:picMkLst>
            <pc:docMk/>
            <pc:sldMk cId="1164982641" sldId="257"/>
            <ac:picMk id="10" creationId="{C82609A0-41C0-45EF-A19E-5F1E003F1188}"/>
          </ac:picMkLst>
        </pc:picChg>
        <pc:picChg chg="add del mod">
          <ac:chgData name="STEFANO CASTELLARO" userId="86b1e9ad-a8cf-4dac-967c-5c025c0e27da" providerId="ADAL" clId="{DD945BA2-0676-4F7A-BC46-F6BE56E3D4DA}" dt="2024-11-14T15:26:45.345" v="37" actId="478"/>
          <ac:picMkLst>
            <pc:docMk/>
            <pc:sldMk cId="1164982641" sldId="257"/>
            <ac:picMk id="11" creationId="{E1686E1D-6492-473F-A0F2-5686BE96BC65}"/>
          </ac:picMkLst>
        </pc:picChg>
        <pc:picChg chg="add del mod">
          <ac:chgData name="STEFANO CASTELLARO" userId="86b1e9ad-a8cf-4dac-967c-5c025c0e27da" providerId="ADAL" clId="{DD945BA2-0676-4F7A-BC46-F6BE56E3D4DA}" dt="2024-11-14T15:27:34.467" v="43" actId="478"/>
          <ac:picMkLst>
            <pc:docMk/>
            <pc:sldMk cId="1164982641" sldId="257"/>
            <ac:picMk id="12" creationId="{84298604-7EDE-468E-94AC-701C97C3D0B7}"/>
          </ac:picMkLst>
        </pc:picChg>
        <pc:picChg chg="add del mod">
          <ac:chgData name="STEFANO CASTELLARO" userId="86b1e9ad-a8cf-4dac-967c-5c025c0e27da" providerId="ADAL" clId="{DD945BA2-0676-4F7A-BC46-F6BE56E3D4DA}" dt="2024-11-14T15:28:04.878" v="47" actId="478"/>
          <ac:picMkLst>
            <pc:docMk/>
            <pc:sldMk cId="1164982641" sldId="257"/>
            <ac:picMk id="13" creationId="{AA754844-69FC-42F2-9BBC-3C9BED112B14}"/>
          </ac:picMkLst>
        </pc:picChg>
        <pc:picChg chg="add del mod">
          <ac:chgData name="STEFANO CASTELLARO" userId="86b1e9ad-a8cf-4dac-967c-5c025c0e27da" providerId="ADAL" clId="{DD945BA2-0676-4F7A-BC46-F6BE56E3D4DA}" dt="2024-11-14T15:29:54.953" v="52" actId="478"/>
          <ac:picMkLst>
            <pc:docMk/>
            <pc:sldMk cId="1164982641" sldId="257"/>
            <ac:picMk id="14" creationId="{CD1CEEBA-3490-480B-9C6C-0584527E24A3}"/>
          </ac:picMkLst>
        </pc:picChg>
        <pc:picChg chg="add mod">
          <ac:chgData name="STEFANO CASTELLARO" userId="86b1e9ad-a8cf-4dac-967c-5c025c0e27da" providerId="ADAL" clId="{DD945BA2-0676-4F7A-BC46-F6BE56E3D4DA}" dt="2024-11-14T15:30:59.323" v="58" actId="1076"/>
          <ac:picMkLst>
            <pc:docMk/>
            <pc:sldMk cId="1164982641" sldId="257"/>
            <ac:picMk id="15" creationId="{FC2881D1-3E3F-479D-81D2-D95C93D9436F}"/>
          </ac:picMkLst>
        </pc:picChg>
      </pc:sldChg>
    </pc:docChg>
  </pc:docChgLst>
  <pc:docChgLst>
    <pc:chgData name="STEFANO CASTELLARO" userId="86b1e9ad-a8cf-4dac-967c-5c025c0e27da" providerId="ADAL" clId="{104A8DF9-B490-4A16-98C3-C4C66B41C8BD}"/>
    <pc:docChg chg="custSel modSld">
      <pc:chgData name="STEFANO CASTELLARO" userId="86b1e9ad-a8cf-4dac-967c-5c025c0e27da" providerId="ADAL" clId="{104A8DF9-B490-4A16-98C3-C4C66B41C8BD}" dt="2024-11-14T17:03:43.544" v="16" actId="1038"/>
      <pc:docMkLst>
        <pc:docMk/>
      </pc:docMkLst>
      <pc:sldChg chg="addSp delSp modSp">
        <pc:chgData name="STEFANO CASTELLARO" userId="86b1e9ad-a8cf-4dac-967c-5c025c0e27da" providerId="ADAL" clId="{104A8DF9-B490-4A16-98C3-C4C66B41C8BD}" dt="2024-11-14T17:03:43.544" v="16" actId="1038"/>
        <pc:sldMkLst>
          <pc:docMk/>
          <pc:sldMk cId="1164982641" sldId="257"/>
        </pc:sldMkLst>
        <pc:spChg chg="mod">
          <ac:chgData name="STEFANO CASTELLARO" userId="86b1e9ad-a8cf-4dac-967c-5c025c0e27da" providerId="ADAL" clId="{104A8DF9-B490-4A16-98C3-C4C66B41C8BD}" dt="2024-11-14T17:03:03.724" v="5" actId="1076"/>
          <ac:spMkLst>
            <pc:docMk/>
            <pc:sldMk cId="1164982641" sldId="257"/>
            <ac:spMk id="4" creationId="{7B339F7B-6E51-408C-A528-79F445197391}"/>
          </ac:spMkLst>
        </pc:spChg>
        <pc:picChg chg="add mod">
          <ac:chgData name="STEFANO CASTELLARO" userId="86b1e9ad-a8cf-4dac-967c-5c025c0e27da" providerId="ADAL" clId="{104A8DF9-B490-4A16-98C3-C4C66B41C8BD}" dt="2024-11-14T17:03:43.544" v="16" actId="1038"/>
          <ac:picMkLst>
            <pc:docMk/>
            <pc:sldMk cId="1164982641" sldId="257"/>
            <ac:picMk id="2" creationId="{B248467B-2E54-4CB6-82E9-EE7661EB3279}"/>
          </ac:picMkLst>
        </pc:picChg>
        <pc:picChg chg="del">
          <ac:chgData name="STEFANO CASTELLARO" userId="86b1e9ad-a8cf-4dac-967c-5c025c0e27da" providerId="ADAL" clId="{104A8DF9-B490-4A16-98C3-C4C66B41C8BD}" dt="2024-11-14T17:02:33.440" v="0" actId="478"/>
          <ac:picMkLst>
            <pc:docMk/>
            <pc:sldMk cId="1164982641" sldId="257"/>
            <ac:picMk id="15" creationId="{FC2881D1-3E3F-479D-81D2-D95C93D9436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F2A7E-7165-4611-867C-B71677F0E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8E459E-1A49-406C-9947-543E88E9C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5D298-70B1-41E7-830A-CE8AA4545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8FD2-E120-4829-BFFF-C78E8145E41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A9D3D-E4AF-4176-8982-3D6095D26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5D3AB-1960-404E-90F4-E551AF77D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F036-E432-4FBD-A916-3C7A51F7A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666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547FE-E164-4BEB-9200-DCBA857F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35EF8D-9EB0-4C24-BA4A-333B3B71A0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0CDFA-F9DA-4651-B525-01A91EA06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8FD2-E120-4829-BFFF-C78E8145E41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712FC-95EF-41B8-9304-0744F900A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AD64A-61FE-432D-AAEE-75501813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F036-E432-4FBD-A916-3C7A51F7A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36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E0CAFF-DF13-4460-8878-DB42B574C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222B15-DFA9-4D35-899B-3E773DD82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0722F-CA27-47E5-AB7B-DCFF7C605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8FD2-E120-4829-BFFF-C78E8145E41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B527C-113E-4566-8E59-19549F0D4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0FADF-C8EA-4009-A950-21735E51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F036-E432-4FBD-A916-3C7A51F7A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523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36526" y="5743575"/>
            <a:ext cx="1616074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948" tIns="54475" rIns="108948" bIns="54475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10490201" y="5743574"/>
            <a:ext cx="1616074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948" tIns="54475" rIns="108948" bIns="54475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933618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41D2B-A972-4E6D-8C70-605D78637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CCBA5-1651-46A8-A602-FC147333B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ECB8C-8F15-45FE-9B7C-0D336AB41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8FD2-E120-4829-BFFF-C78E8145E41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AF3FC-2339-4CE0-80DF-0F4991F55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82D94-3165-4AB6-9240-DA29B37D7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F036-E432-4FBD-A916-3C7A51F7A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95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9A139-1E33-4855-AAA5-B137C3787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4D0D1-34CC-4BAB-8A71-78449A81D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CFAE4-6616-497A-9430-3A1747DE5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8FD2-E120-4829-BFFF-C78E8145E41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1C63B-BCF2-4F66-94BD-0735742F1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DB129-53F4-4FF6-ACD8-BBFAD0189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F036-E432-4FBD-A916-3C7A51F7A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59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22134-9D56-4292-AF96-501B2E2AD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2536D-05BA-492B-A049-0F41C498B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F2675E-3BA5-4E0B-BDAB-BEE75A5E4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9E57AC-5304-47A4-A780-C425E5C0C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8FD2-E120-4829-BFFF-C78E8145E41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E9C005-AADA-416B-A27D-C593A8BE7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CB9971-C01A-4C76-9FE2-19F5272A4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F036-E432-4FBD-A916-3C7A51F7A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02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7197B-6F6C-4FE9-9240-5AA702B6B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0776D-77FA-49B8-8349-E5A0E01E2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23DBA6-7A57-4799-A152-DC0A6001C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8B84E8-CF74-4C93-BB1E-196F2995D4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92BD98-BF5E-454E-A260-CB67B0B9D6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820C73-FD72-4B2C-939A-456C13735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8FD2-E120-4829-BFFF-C78E8145E41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06FB58-57C7-412F-B8AB-89C31DB1C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01B69B-4306-4E56-A5C0-8D762909E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F036-E432-4FBD-A916-3C7A51F7A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54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C513D-F122-48BD-8962-E1A7078DF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94E3D5-9822-4BC4-BE57-D4F27854F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8FD2-E120-4829-BFFF-C78E8145E41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EAB71-EEF6-4A74-975C-ABA03C589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54D1DB-D87D-4B95-86CF-CA8D29F44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F036-E432-4FBD-A916-3C7A51F7A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200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B8FE2F-79F1-48B5-B50A-96E24440E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8FD2-E120-4829-BFFF-C78E8145E41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50BFE8-4C1A-435D-AE00-4522AF404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C9AAF4-7F6A-4E92-AE5C-6E256A8D4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F036-E432-4FBD-A916-3C7A51F7A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57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EAC6-8A9A-4FA1-91B0-C6B2B3C70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E8CF2-9CA3-4C94-96D5-D94C701B6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4F4378-B20D-4B46-9DD8-1163D9647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32543-3AA8-4476-966E-9574E4A88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8FD2-E120-4829-BFFF-C78E8145E41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E98E5-97D0-439B-AF48-13EB1F0E5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D87469-B547-4687-AE4F-A4AD48FD4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F036-E432-4FBD-A916-3C7A51F7A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5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1210D-291D-40D9-BC69-99510F52E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2DBCC3-AE06-45BC-A43D-F6679BC4EE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331EAF-F495-407D-A23C-21251BAB4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1434F-AF8F-4677-82F2-EFF93A41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8FD2-E120-4829-BFFF-C78E8145E41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88BDA2-78FD-4FEF-847C-F6A553E00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B823A-47FF-4352-8FFE-E916EE87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F036-E432-4FBD-A916-3C7A51F7A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866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B77D43-E9F2-498D-BD11-E6742BD8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37507-5F4C-4564-B557-CCD3EBC2A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A81E7-AF07-408B-B287-8337E149E3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58FD2-E120-4829-BFFF-C78E8145E41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86F33-064B-4141-AFAA-B04F24E2C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BFAAE-4D5E-4CC0-83EF-5692AB4FC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BF036-E432-4FBD-A916-3C7A51F7A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267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CDF7096A-223E-46A4-AA10-1F502473C055}"/>
              </a:ext>
            </a:extLst>
          </p:cNvPr>
          <p:cNvSpPr/>
          <p:nvPr/>
        </p:nvSpPr>
        <p:spPr>
          <a:xfrm rot="5400000">
            <a:off x="-279092" y="279088"/>
            <a:ext cx="3707028" cy="3148850"/>
          </a:xfrm>
          <a:prstGeom prst="triangle">
            <a:avLst>
              <a:gd name="adj" fmla="val 344"/>
            </a:avLst>
          </a:prstGeom>
          <a:gradFill flip="none" rotWithShape="1">
            <a:gsLst>
              <a:gs pos="71000">
                <a:srgbClr val="C3475A"/>
              </a:gs>
              <a:gs pos="0">
                <a:srgbClr val="4D148C"/>
              </a:gs>
              <a:gs pos="42000">
                <a:srgbClr val="7D22C3"/>
              </a:gs>
              <a:gs pos="100000">
                <a:srgbClr val="FF6600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7B339F7B-6E51-408C-A528-79F445197391}"/>
              </a:ext>
            </a:extLst>
          </p:cNvPr>
          <p:cNvSpPr txBox="1">
            <a:spLocks/>
          </p:cNvSpPr>
          <p:nvPr/>
        </p:nvSpPr>
        <p:spPr>
          <a:xfrm>
            <a:off x="3223441" y="271678"/>
            <a:ext cx="8703088" cy="351378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it-IT" sz="2200" b="1" dirty="0">
                <a:solidFill>
                  <a:srgbClr val="4D148C"/>
                </a:solidFill>
                <a:latin typeface="FedEx Sans" panose="020B0603020203020204" pitchFamily="34" charset="0"/>
                <a:ea typeface="FedEx Sans" panose="020B0603020203020204" pitchFamily="34" charset="0"/>
                <a:cs typeface="FedEx Sans" panose="020B0603020203020204" pitchFamily="34" charset="0"/>
              </a:rPr>
              <a:t>Piano operativo Servizi TNT - Festività natalizie 2024 - 2025</a:t>
            </a: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873C9865-08A9-4C8C-AFEE-71EC957B2C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473"/>
          <a:stretch/>
        </p:blipFill>
        <p:spPr>
          <a:xfrm>
            <a:off x="-1" y="85697"/>
            <a:ext cx="2195929" cy="80903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248467B-2E54-4CB6-82E9-EE7661EB3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6457" y="880364"/>
            <a:ext cx="10007891" cy="5932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98264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1D73DF48893B469EA62F81137BBDE8" ma:contentTypeVersion="18" ma:contentTypeDescription="Create a new document." ma:contentTypeScope="" ma:versionID="047c4ea4e9185f8d2a2d92e8fe56b300">
  <xsd:schema xmlns:xsd="http://www.w3.org/2001/XMLSchema" xmlns:xs="http://www.w3.org/2001/XMLSchema" xmlns:p="http://schemas.microsoft.com/office/2006/metadata/properties" xmlns:ns3="a7a455c7-1cfe-4ffe-b471-f6d64b0f0975" xmlns:ns4="92c2b4b6-833f-4738-bfcf-dc94309eb4f2" targetNamespace="http://schemas.microsoft.com/office/2006/metadata/properties" ma:root="true" ma:fieldsID="df87e2265b532e946c92683b79087479" ns3:_="" ns4:_="">
    <xsd:import namespace="a7a455c7-1cfe-4ffe-b471-f6d64b0f0975"/>
    <xsd:import namespace="92c2b4b6-833f-4738-bfcf-dc94309eb4f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455c7-1cfe-4ffe-b471-f6d64b0f097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c2b4b6-833f-4738-bfcf-dc94309eb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2c2b4b6-833f-4738-bfcf-dc94309eb4f2" xsi:nil="true"/>
  </documentManagement>
</p:properties>
</file>

<file path=customXml/itemProps1.xml><?xml version="1.0" encoding="utf-8"?>
<ds:datastoreItem xmlns:ds="http://schemas.openxmlformats.org/officeDocument/2006/customXml" ds:itemID="{1F1857B8-20BA-46ED-B0CE-EAC238B194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a455c7-1cfe-4ffe-b471-f6d64b0f0975"/>
    <ds:schemaRef ds:uri="92c2b4b6-833f-4738-bfcf-dc94309eb4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DF2857-8C16-4252-84DD-1E7B0EBE0E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9A25CB-6DAC-4A97-AEA3-D616E424797E}">
  <ds:schemaRefs>
    <ds:schemaRef ds:uri="http://schemas.microsoft.com/office/2006/documentManagement/types"/>
    <ds:schemaRef ds:uri="http://schemas.microsoft.com/office/infopath/2007/PartnerControls"/>
    <ds:schemaRef ds:uri="92c2b4b6-833f-4738-bfcf-dc94309eb4f2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a7a455c7-1cfe-4ffe-b471-f6d64b0f097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FedEx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Felicia Chia</dc:creator>
  <cp:lastModifiedBy>STEFANO CASTELLARO</cp:lastModifiedBy>
  <cp:revision>34</cp:revision>
  <dcterms:created xsi:type="dcterms:W3CDTF">2019-11-06T12:17:37Z</dcterms:created>
  <dcterms:modified xsi:type="dcterms:W3CDTF">2024-11-14T17:03:47Z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0x010100151D73DF48893B469EA62F81137BBDE8</vt:lpwstr>
  </property>
</Properties>
</file>